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7" r:id="rId4"/>
    <p:sldId id="257" r:id="rId5"/>
    <p:sldId id="258" r:id="rId6"/>
    <p:sldId id="259" r:id="rId7"/>
    <p:sldId id="261" r:id="rId8"/>
    <p:sldId id="260" r:id="rId9"/>
    <p:sldId id="262" r:id="rId10"/>
    <p:sldId id="268" r:id="rId11"/>
    <p:sldId id="263" r:id="rId12"/>
    <p:sldId id="264" r:id="rId13"/>
    <p:sldId id="269" r:id="rId14"/>
    <p:sldId id="266" r:id="rId15"/>
    <p:sldId id="26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C4AD7-4E54-493C-95FD-18CB5E65764E}" type="datetimeFigureOut">
              <a:rPr lang="ru-RU" smtClean="0"/>
              <a:pPr/>
              <a:t>пт 01.12.23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03CA1-B090-4697-A46C-CD31DFBAF4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openxmlformats.org/officeDocument/2006/relationships/image" Target="../media/image26.jpeg"/><Relationship Id="rId3" Type="http://schemas.openxmlformats.org/officeDocument/2006/relationships/image" Target="../media/image3.jpeg"/><Relationship Id="rId21" Type="http://schemas.openxmlformats.org/officeDocument/2006/relationships/image" Target="../media/image21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17" Type="http://schemas.openxmlformats.org/officeDocument/2006/relationships/image" Target="../media/image17.jpeg"/><Relationship Id="rId25" Type="http://schemas.openxmlformats.org/officeDocument/2006/relationships/image" Target="../media/image25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24" Type="http://schemas.openxmlformats.org/officeDocument/2006/relationships/image" Target="../media/image24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/>
            </a:r>
            <a:b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</a:br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/>
            </a:r>
            <a:b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</a:br>
            <a: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/>
            </a:r>
            <a:b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</a:br>
            <a: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/>
            </a:r>
            <a:br>
              <a:rPr lang="ru-RU" sz="9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</a:br>
            <a: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  <a:t/>
            </a:r>
            <a:br>
              <a:rPr lang="ru-RU" sz="9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pitchFamily="34" charset="0"/>
              </a:rPr>
            </a:br>
            <a:r>
              <a:rPr lang="ru-RU" sz="96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/>
            </a:r>
            <a:br>
              <a:rPr lang="ru-RU" sz="9600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</a:br>
            <a:endParaRPr lang="ru-RU" sz="9600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03648" y="3068960"/>
            <a:ext cx="6400800" cy="1752600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r>
              <a:rPr lang="ru-RU" sz="9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АКВА</a:t>
            </a:r>
          </a:p>
          <a:p>
            <a:endParaRPr lang="ru-RU" sz="9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08720"/>
            <a:ext cx="9144000" cy="175432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«Если на этой планете есть магия, </a:t>
            </a: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она содержится в воде»</a:t>
            </a:r>
            <a:b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Лорен Эйсели</a:t>
            </a:r>
            <a:endParaRPr lang="ru-RU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3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5112568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Рисуем своё эмоциональное состояние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дома, на работе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Вытаскиваем карточку из набора и сравниваем с рисунком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4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96752"/>
            <a:ext cx="8892480" cy="5256584"/>
          </a:xfrm>
        </p:spPr>
        <p:txBody>
          <a:bodyPr/>
          <a:lstStyle/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в общении с друзьями…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в общении с коллегами…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Каким меня видят…</a:t>
            </a:r>
          </a:p>
          <a:p>
            <a:pPr marL="514350" indent="-514350" algn="just">
              <a:buAutoNum type="arabicPeriod"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Я хочу быть…</a:t>
            </a:r>
          </a:p>
          <a:p>
            <a:pPr marL="514350" indent="-514350" algn="just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3959" t="23512" r="15020" b="16964"/>
          <a:stretch>
            <a:fillRect/>
          </a:stretch>
        </p:blipFill>
        <p:spPr bwMode="auto">
          <a:xfrm>
            <a:off x="4211960" y="3429000"/>
            <a:ext cx="454589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5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712968" cy="540060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«Аква» схема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25606" t="30723" r="5063" b="18033"/>
          <a:stretch>
            <a:fillRect/>
          </a:stretch>
        </p:blipFill>
        <p:spPr bwMode="auto">
          <a:xfrm>
            <a:off x="323528" y="2132856"/>
            <a:ext cx="8640959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6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4525963"/>
          </a:xfrm>
        </p:spPr>
        <p:txBody>
          <a:bodyPr/>
          <a:lstStyle/>
          <a:p>
            <a:pPr marL="514350" indent="-514350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Группируем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 карточки</a:t>
            </a: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бы вы сгруппировали эти карточки?</a:t>
            </a:r>
          </a:p>
          <a:p>
            <a:pPr marL="514350" indent="-514350">
              <a:buFontTx/>
              <a:buChar char="-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какое количество групп Вы их разделили? Почему? Дайте название каждой группе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7</a:t>
            </a: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Упражнение «Мои трудности уплыли»</a:t>
            </a:r>
            <a:endParaRPr lang="ru-RU" sz="3200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 l="10694" t="25603" r="48439" b="7190"/>
          <a:stretch>
            <a:fillRect/>
          </a:stretch>
        </p:blipFill>
        <p:spPr bwMode="auto">
          <a:xfrm>
            <a:off x="683568" y="1628800"/>
            <a:ext cx="3888432" cy="3096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4" name="Рисунок 3"/>
          <p:cNvPicPr/>
          <p:nvPr/>
        </p:nvPicPr>
        <p:blipFill>
          <a:blip r:embed="rId3" cstate="print"/>
          <a:srcRect l="50610" t="24405" r="26552" b="19643"/>
          <a:stretch>
            <a:fillRect/>
          </a:stretch>
        </p:blipFill>
        <p:spPr bwMode="auto">
          <a:xfrm>
            <a:off x="5076056" y="3212976"/>
            <a:ext cx="38164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764704"/>
            <a:ext cx="81369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«Вода всегда идет туда, куда хочет, и ничто, в конце концов, </a:t>
            </a:r>
          </a:p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может ей противостоять»</a:t>
            </a:r>
          </a:p>
          <a:p>
            <a:pPr algn="ctr">
              <a:buFontTx/>
              <a:buChar char="-"/>
            </a:pPr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Маргарет Этвуд</a:t>
            </a:r>
          </a:p>
          <a:p>
            <a:pPr algn="ctr"/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endParaRPr lang="ru-RU" sz="3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6" y="0"/>
            <a:ext cx="9160005" cy="6957392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07" y="-9726"/>
            <a:ext cx="9160007" cy="6967118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1" y="-24782"/>
            <a:ext cx="9170206" cy="699189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55" y="-24783"/>
            <a:ext cx="9181359" cy="699189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2" y="-34508"/>
            <a:ext cx="9175553" cy="6991899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0" y="-47663"/>
            <a:ext cx="9197363" cy="700505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3" y="-57389"/>
            <a:ext cx="9214920" cy="7014780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65" y="-81697"/>
            <a:ext cx="9214922" cy="7039088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15" y="-91424"/>
            <a:ext cx="9219671" cy="7058539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16" y="-91426"/>
            <a:ext cx="9219672" cy="7048817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18" y="-101151"/>
            <a:ext cx="9214923" cy="7091145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269" y="-101726"/>
            <a:ext cx="9219674" cy="7091719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5" y="-124029"/>
            <a:ext cx="9222619" cy="7114021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6" y="-57392"/>
            <a:ext cx="9234014" cy="7089715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18" y="-124029"/>
            <a:ext cx="9229265" cy="71563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791" y="-129780"/>
            <a:ext cx="9253838" cy="72287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97" y="-129712"/>
            <a:ext cx="9267543" cy="72286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60" y="-158063"/>
            <a:ext cx="9262965" cy="72570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03" y="-190667"/>
            <a:ext cx="9297769" cy="72896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904" y="-219339"/>
            <a:ext cx="9295949" cy="73182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68" y="-227136"/>
            <a:ext cx="9295013" cy="73260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97" y="-227138"/>
            <a:ext cx="9310641" cy="73338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12" y="-219342"/>
            <a:ext cx="9304463" cy="73260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80" y="-234933"/>
            <a:ext cx="9325524" cy="73416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215" y="-230484"/>
            <a:ext cx="9354569" cy="73483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4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4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4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4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4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6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4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4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4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8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6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80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4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8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6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2" cstate="print"/>
          <a:srcRect l="52212" t="29217" r="13668" b="18331"/>
          <a:stretch>
            <a:fillRect/>
          </a:stretch>
        </p:blipFill>
        <p:spPr bwMode="auto">
          <a:xfrm>
            <a:off x="1259632" y="404664"/>
            <a:ext cx="6768752" cy="5976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Oval 3"/>
          <p:cNvSpPr>
            <a:spLocks noChangeArrowheads="1"/>
          </p:cNvSpPr>
          <p:nvPr/>
        </p:nvSpPr>
        <p:spPr bwMode="auto">
          <a:xfrm>
            <a:off x="1763688" y="1268760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2915816" y="1052736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4283968" y="836712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5436096" y="1052736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7092280" y="836712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2843808" y="2780928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7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4067944" y="2636912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8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5364088" y="2852936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9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7380312" y="2852936"/>
            <a:ext cx="504056" cy="43204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10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1907704" y="2636912"/>
            <a:ext cx="282575" cy="28098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6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val 3"/>
          <p:cNvSpPr>
            <a:spLocks noChangeArrowheads="1"/>
          </p:cNvSpPr>
          <p:nvPr/>
        </p:nvSpPr>
        <p:spPr bwMode="auto">
          <a:xfrm>
            <a:off x="2051720" y="4941168"/>
            <a:ext cx="504056" cy="43204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11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Oval 3"/>
          <p:cNvSpPr>
            <a:spLocks noChangeArrowheads="1"/>
          </p:cNvSpPr>
          <p:nvPr/>
        </p:nvSpPr>
        <p:spPr bwMode="auto">
          <a:xfrm>
            <a:off x="3059832" y="4725144"/>
            <a:ext cx="504056" cy="43204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12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5148064" y="5301208"/>
            <a:ext cx="504056" cy="43204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13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val 3"/>
          <p:cNvSpPr>
            <a:spLocks noChangeArrowheads="1"/>
          </p:cNvSpPr>
          <p:nvPr/>
        </p:nvSpPr>
        <p:spPr bwMode="auto">
          <a:xfrm>
            <a:off x="5940152" y="4509120"/>
            <a:ext cx="504056" cy="43204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14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Oval 3"/>
          <p:cNvSpPr>
            <a:spLocks noChangeArrowheads="1"/>
          </p:cNvSpPr>
          <p:nvPr/>
        </p:nvSpPr>
        <p:spPr bwMode="auto">
          <a:xfrm>
            <a:off x="7524328" y="5013176"/>
            <a:ext cx="504056" cy="432048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1100" dirty="0" smtClean="0">
                <a:latin typeface="Calibri" pitchFamily="34" charset="0"/>
                <a:cs typeface="Arial" pitchFamily="34" charset="0"/>
              </a:rPr>
              <a:t>15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9144000" cy="6081539"/>
          </a:xfrm>
        </p:spPr>
        <p:txBody>
          <a:bodyPr>
            <a:norm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Человек на 60% состоит из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воды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Вода занимает около 2/3 поверхности земного шара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неотъемлемая и необходимая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часть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нашей жизни</a:t>
            </a:r>
          </a:p>
          <a:p>
            <a:pPr algn="ctr">
              <a:buFont typeface="Wingdings" pitchFamily="2" charset="2"/>
              <a:buChar char="v"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Её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многообразие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поражает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восхищает, </a:t>
            </a:r>
            <a:endParaRPr lang="ru-RU" sz="28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она дает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жизнь и красоту, отдых и силы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но иногда </a:t>
            </a:r>
            <a:r>
              <a:rPr lang="ru-RU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бывает </a:t>
            </a: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опасна</a:t>
            </a:r>
            <a:endParaRPr lang="ru-RU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Вода имеет несколько состояний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твердое, жидкое,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газообразное</a:t>
            </a:r>
          </a:p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4" name="AutoShape 2" descr="https://1.bp.blogspot.com/-w2xFQvvaoYk/XwrboMKIOmI/AAAAAAAAEg8/522XI-XO4X0IKRIkekhIad5NuRiLsOp_QCLcBGAsYHQ/s1600/%2525D1%252580%2525D0%2525B8%2525D1%2525812%252B%2525283%2525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96" name="AutoShape 4" descr="https://1.bp.blogspot.com/-w2xFQvvaoYk/XwrboMKIOmI/AAAAAAAAEg8/522XI-XO4X0IKRIkekhIad5NuRiLsOp_QCLcBGAsYHQ/s1600/%2525D1%252580%2525D0%2525B8%2525D1%2525812%252B%2525283%2525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12727" t="12048" r="30966" b="11691"/>
          <a:stretch>
            <a:fillRect/>
          </a:stretch>
        </p:blipFill>
        <p:spPr bwMode="auto">
          <a:xfrm>
            <a:off x="827584" y="1556792"/>
            <a:ext cx="777686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53732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Превращение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изменчивость,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необходимость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надежность…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Обратите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внимание на эти слова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!!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относятся ли они к нам?!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Мы похожи на водную стихию: 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даем живительные силы – радость своим близким, </a:t>
            </a:r>
            <a:endParaRPr lang="en-US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 иногда взрывоопасны как горячий пар?</a:t>
            </a:r>
          </a:p>
          <a:p>
            <a:pPr algn="ctr">
              <a:buNone/>
            </a:pPr>
            <a:endParaRPr lang="ru-RU" sz="2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0"/>
            <a:ext cx="8352928" cy="4392488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данный набор входят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Карточки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96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Карточки «Вода»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Карточки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«Состояния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воды»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Карточки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«Вода в чем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pPr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Метод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свободных ассоциаций и </a:t>
            </a:r>
            <a:endParaRPr 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принцип интуитивного выбора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1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291264" cy="48965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Дайте название карточке 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Расскажите, о чём она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Что было до? Что будет после?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Какие чувства вызывает изображение на картинке?</a:t>
            </a:r>
          </a:p>
          <a:p>
            <a:pPr algn="just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7780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Задание 2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280" cy="5400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1.Эмоциональное состояние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данный момент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2.Насколько изображение отражает Ваше состояние на данный момент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3.Почему выбрана именно эта карточка?</a:t>
            </a:r>
          </a:p>
          <a:p>
            <a:pPr algn="just">
              <a:buNone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4.Как часто возникает такое состояние?</a:t>
            </a:r>
          </a:p>
          <a:p>
            <a:pPr algn="just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1061</TotalTime>
  <Words>292</Words>
  <Application>Microsoft Office PowerPoint</Application>
  <PresentationFormat>Экран (4:3)</PresentationFormat>
  <Paragraphs>77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    </vt:lpstr>
      <vt:lpstr>Слайд 2</vt:lpstr>
      <vt:lpstr>Слайд 3</vt:lpstr>
      <vt:lpstr>Слайд 4</vt:lpstr>
      <vt:lpstr>Слайд 5</vt:lpstr>
      <vt:lpstr>Слайд 6</vt:lpstr>
      <vt:lpstr>Слайд 7</vt:lpstr>
      <vt:lpstr>Задание 1</vt:lpstr>
      <vt:lpstr>Задание 2</vt:lpstr>
      <vt:lpstr>Задание 3</vt:lpstr>
      <vt:lpstr>Задание 4</vt:lpstr>
      <vt:lpstr>Задание 5</vt:lpstr>
      <vt:lpstr>Задание 6</vt:lpstr>
      <vt:lpstr>Задание 7 Упражнение «Мои трудности уплыли»</vt:lpstr>
      <vt:lpstr>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Пользователь</dc:creator>
  <cp:lastModifiedBy>Пользователь</cp:lastModifiedBy>
  <cp:revision>207</cp:revision>
  <dcterms:created xsi:type="dcterms:W3CDTF">2023-09-11T06:59:39Z</dcterms:created>
  <dcterms:modified xsi:type="dcterms:W3CDTF">2023-12-01T04:33:39Z</dcterms:modified>
</cp:coreProperties>
</file>